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5" r:id="rId10"/>
    <p:sldId id="266" r:id="rId11"/>
    <p:sldId id="263" r:id="rId1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ristóf Sinkó" initials="KS" lastIdx="1" clrIdx="0">
    <p:extLst>
      <p:ext uri="{19B8F6BF-5375-455C-9EA6-DF929625EA0E}">
        <p15:presenceInfo xmlns:p15="http://schemas.microsoft.com/office/powerpoint/2012/main" userId="92ea06fdbeb3fa1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63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commentAuthors" Target="commentAuthor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 /><Relationship Id="rId2" Type="http://schemas.microsoft.com/office/2011/relationships/chartColorStyle" Target="colors1.xml" /><Relationship Id="rId1" Type="http://schemas.microsoft.com/office/2011/relationships/chartStyle" Target="style1.xml"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hu-HU" dirty="0"/>
              <a:t>Idő Diagram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hu-H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Munka1!$B$2</c:f>
              <c:strCache>
                <c:ptCount val="1"/>
                <c:pt idx="0">
                  <c:v>Project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Munka1!$A$3:$A$6</c:f>
              <c:strCache>
                <c:ptCount val="3"/>
                <c:pt idx="0">
                  <c:v>Project tervezés</c:v>
                </c:pt>
                <c:pt idx="1">
                  <c:v>Project megvalósítása</c:v>
                </c:pt>
                <c:pt idx="2">
                  <c:v>Utolsó simítások</c:v>
                </c:pt>
              </c:strCache>
            </c:strRef>
          </c:cat>
          <c:val>
            <c:numRef>
              <c:f>Munka1!$B$3:$B$6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E96-4112-AA29-48CABCFF372A}"/>
            </c:ext>
          </c:extLst>
        </c:ser>
        <c:ser>
          <c:idx val="1"/>
          <c:order val="1"/>
          <c:tx>
            <c:strRef>
              <c:f>Munka1!$C$2</c:f>
              <c:strCache>
                <c:ptCount val="1"/>
                <c:pt idx="0">
                  <c:v>Dokumentáció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Munka1!$A$3:$A$6</c:f>
              <c:strCache>
                <c:ptCount val="3"/>
                <c:pt idx="0">
                  <c:v>Project tervezés</c:v>
                </c:pt>
                <c:pt idx="1">
                  <c:v>Project megvalósítása</c:v>
                </c:pt>
                <c:pt idx="2">
                  <c:v>Utolsó simítások</c:v>
                </c:pt>
              </c:strCache>
            </c:strRef>
          </c:cat>
          <c:val>
            <c:numRef>
              <c:f>Munka1!$C$3:$C$6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E96-4112-AA29-48CABCFF372A}"/>
            </c:ext>
          </c:extLst>
        </c:ser>
        <c:ser>
          <c:idx val="2"/>
          <c:order val="2"/>
          <c:tx>
            <c:strRef>
              <c:f>Munka1!$D$2</c:f>
              <c:strCache>
                <c:ptCount val="1"/>
                <c:pt idx="0">
                  <c:v>Bemutatás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Munka1!$A$3:$A$6</c:f>
              <c:strCache>
                <c:ptCount val="3"/>
                <c:pt idx="0">
                  <c:v>Project tervezés</c:v>
                </c:pt>
                <c:pt idx="1">
                  <c:v>Project megvalósítása</c:v>
                </c:pt>
                <c:pt idx="2">
                  <c:v>Utolsó simítások</c:v>
                </c:pt>
              </c:strCache>
            </c:strRef>
          </c:cat>
          <c:val>
            <c:numRef>
              <c:f>Munka1!$D$3:$D$6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E96-4112-AA29-48CABCFF37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6651072"/>
        <c:axId val="6452336"/>
      </c:lineChart>
      <c:catAx>
        <c:axId val="696651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6452336"/>
        <c:crosses val="autoZero"/>
        <c:auto val="1"/>
        <c:lblAlgn val="ctr"/>
        <c:lblOffset val="100"/>
        <c:noMultiLvlLbl val="0"/>
      </c:catAx>
      <c:valAx>
        <c:axId val="6452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696651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426673228346455"/>
          <c:y val="0.93797515145330024"/>
          <c:w val="0.43104215830875126"/>
          <c:h val="4.796234941176492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651776-4FEB-F861-7044-C426520D04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84F54C8-7A2B-F6F9-39A5-2BA17C556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A641F79-8A39-6E4D-D4D5-846ADE9D7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1F0B221-2B50-36FE-CE0F-9E3E3A61D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2ACF1C1-B46D-A0EF-FC00-327198189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6132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51F3B8-AC93-F15C-DA7E-437505FB9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1B511C2-2623-4C64-3E34-EBAE33B13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A05A0AF-BD37-3F2B-D9E0-0215FA5C6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47CA1DD-5FC3-26A9-0344-1C541A13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A28AC5C-82E2-4BDE-BFF8-739D70F64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4969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25D9854D-8A9B-6B56-AFC6-90315E7D08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D2C875F-7CC1-0896-5746-4CFCAAD0AD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43E9330-AB1D-2A2C-F821-C9A92B2A8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D1FBC58-B3B6-D064-52A2-2BDC10F4B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687B181-8AFB-C61B-57E5-CFABAE03D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3525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DE484DA-5652-64CE-B267-1A3F0EAD4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466285A-C55A-7838-F97E-A046CAF9A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82D95B1-B1CE-D50F-0774-E6B2DDD33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F4E1148-91C7-E369-957B-D50DAF692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0A659C2-1645-6FD7-3375-37D2AE823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80960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9580D5-FFC9-DA4B-90FB-7359CA957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B951097-7A8E-21FC-A46F-AA1623B15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3344559-4E52-119F-C2E3-3A0BB4988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B65023C-B93C-B019-E342-B51F2153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0A8DF71-34C9-A1F9-914C-F03C6E803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14575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3412E1-C905-80B3-748E-7E42BC769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603079B-9AE2-7645-3C72-6C6CB6FD7C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AD1BA6D-AFFF-664B-5207-A41403A0B8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BC84AB7-4F1C-8D3A-0C1D-F822192AB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F5E0319-B3F5-1277-E43C-57741DE7D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9B72B44-FD42-9929-48F8-42E21CF2B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7635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1477ED-84DD-A84A-04DC-43EBD1398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D34FB2D-066F-654C-9046-299F48162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A1F3033-F52B-266C-B0BE-A47CD6D37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3157767F-FB6B-4B1B-7087-EC1F64099C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EE689019-EFD2-40DB-FD4E-3C5809B6A8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7C560EBA-99F6-A596-ACF5-5C2CE03D5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AB01F7A4-684D-88C6-D6EC-1CBF3A1E8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0297075-5FB8-642A-4AAE-60A39DBBF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81285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332D7E-696B-0052-31EC-0BE808D79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0CDF1F6-1D98-6FB3-4914-4C27805E7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D2AEEA7-2D93-8A58-03C6-2682ADD1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8E3E450-F7E9-AA98-27F2-D3DED4070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11871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2F8DBD4-F7B5-9D67-11F1-03670B107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98A3F34-9868-69FF-F0B9-B34A4D5E4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D02E356-9B56-C86F-9769-B0ECF23C8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74982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C876F94-F175-AF75-D0EB-24CA700E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EA327F3-5AE1-FD1D-6478-D84C38CF6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78D5EAE2-E0B2-0C51-65AE-22C2488F0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D377CE7-9A1B-4E81-4862-AFCADC987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3B1A6AC-C0C3-F206-8C10-E3CF67839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A406D77-5517-35B3-6218-FEDE18E4D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0067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382D928-1256-9CA5-0E86-E2EA58350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CB2DFA8-7E8C-6B4D-2F28-0B6BA56F2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67AA68B-0910-FF43-2DFE-B48B3FC37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511F1FB-F69A-1704-D593-55A48DFBD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D7C5675-7597-9500-E033-A8D3EDDD5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0C9C400-A545-9CF0-BB69-BFFA49CED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5286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85EF06B0-628D-C91C-C1DF-8D9DA9337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3D6DC2C-B3B3-4846-F9F3-F17E26EFD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7016056-6A00-2FF3-AA74-D6F5C5EB95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D02AD-C958-4436-BF8A-989B812C545C}" type="datetimeFigureOut">
              <a:rPr lang="hu-HU" smtClean="0"/>
              <a:t>2023. 11. 28.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994AB0B-A870-8D4B-C081-396CEDE994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0E1B45C-A466-C352-7324-2C64A4190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4DAFA-04D9-40C8-B8E0-B276DD0DFD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0285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Kép 6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D603532A-8BA9-E93E-B924-C798EBD24A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8C7765F-0BA2-2E59-0ECE-72FA84D95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5257" y="319930"/>
            <a:ext cx="9144000" cy="109839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Kerekegyensúly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29978FD-D791-4951-046B-3FF07999F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4041" y="5236350"/>
            <a:ext cx="9144000" cy="109839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Készítette:</a:t>
            </a:r>
          </a:p>
          <a:p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Varga Márk, Munkácsi Gergő, Sinkó Kristóf</a:t>
            </a:r>
          </a:p>
        </p:txBody>
      </p:sp>
    </p:spTree>
    <p:extLst>
      <p:ext uri="{BB962C8B-B14F-4D97-AF65-F5344CB8AC3E}">
        <p14:creationId xmlns:p14="http://schemas.microsoft.com/office/powerpoint/2010/main" val="2436128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rgbClr val="FFFFFF"/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91146" y="18119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3B91AF8C-E048-EF1E-084B-A3849B327365}"/>
              </a:ext>
            </a:extLst>
          </p:cNvPr>
          <p:cNvSpPr txBox="1"/>
          <p:nvPr/>
        </p:nvSpPr>
        <p:spPr>
          <a:xfrm>
            <a:off x="297025" y="1953928"/>
            <a:ext cx="6883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dirty="0">
              <a:latin typeface="Arial Rounded MT Bold" panose="020F0704030504030204" pitchFamily="34" charset="0"/>
            </a:endParaRPr>
          </a:p>
        </p:txBody>
      </p:sp>
      <p:sp>
        <p:nvSpPr>
          <p:cNvPr id="3" name="Szövegdoboz 2"/>
          <p:cNvSpPr txBox="1"/>
          <p:nvPr/>
        </p:nvSpPr>
        <p:spPr>
          <a:xfrm>
            <a:off x="1379376" y="580471"/>
            <a:ext cx="104990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latin typeface="Arial Rounded MT Bold" panose="020F0704030504030204" pitchFamily="34" charset="0"/>
              </a:rPr>
              <a:t>A projekt részletesen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4860920" y="6084213"/>
            <a:ext cx="2470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dirty="0">
                <a:latin typeface="Arial Rounded MT Bold" panose="020F0704030504030204" pitchFamily="34" charset="0"/>
              </a:rPr>
              <a:t>Az értesítések oldal.</a:t>
            </a: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5690807A-3622-7507-E273-0CFA0F69F7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376" y="1485992"/>
            <a:ext cx="9433248" cy="419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1583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rgbClr val="FFFFFF"/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91146" y="18119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3B91AF8C-E048-EF1E-084B-A3849B327365}"/>
              </a:ext>
            </a:extLst>
          </p:cNvPr>
          <p:cNvSpPr txBox="1"/>
          <p:nvPr/>
        </p:nvSpPr>
        <p:spPr>
          <a:xfrm>
            <a:off x="297024" y="1996652"/>
            <a:ext cx="6883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dirty="0">
              <a:latin typeface="Arial Rounded MT Bold" panose="020F0704030504030204" pitchFamily="34" charset="0"/>
            </a:endParaRPr>
          </a:p>
        </p:txBody>
      </p:sp>
      <p:sp>
        <p:nvSpPr>
          <p:cNvPr id="3" name="Szövegdoboz 2"/>
          <p:cNvSpPr txBox="1"/>
          <p:nvPr/>
        </p:nvSpPr>
        <p:spPr>
          <a:xfrm>
            <a:off x="2868010" y="3044279"/>
            <a:ext cx="104990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latin typeface="Arial Rounded MT Bold" panose="020F0704030504030204" pitchFamily="34" charset="0"/>
              </a:rPr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3432928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A </a:t>
            </a:r>
            <a:r>
              <a:rPr lang="hu-HU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projekt</a:t>
            </a:r>
            <a:r>
              <a:rPr lang="en-US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 </a:t>
            </a:r>
            <a:r>
              <a:rPr lang="hu-HU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csapat</a:t>
            </a:r>
            <a:r>
              <a:rPr lang="en-US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 </a:t>
            </a:r>
            <a:r>
              <a:rPr lang="hu-HU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tagjai</a:t>
            </a:r>
            <a:r>
              <a:rPr lang="en-US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: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33394" y="229839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Varga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Márk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: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Feladata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,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hogy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elkészítse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a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Backendet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és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segítsen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ahol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tud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Munkácsi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Gergő</a:t>
            </a:r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:</a:t>
            </a: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Feladata , hogy besegítsen a Frontend fejlesztésében.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>
                <a:solidFill>
                  <a:srgbClr val="FFFFFF"/>
                </a:solidFill>
                <a:latin typeface="Arial Rounded MT Bold" panose="020F0704030504030204" pitchFamily="34" charset="0"/>
              </a:rPr>
              <a:t>Sinkó Kristóf: Feladata a Frontend fejlesztése és a projekt dokumentálása.</a:t>
            </a: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101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A </a:t>
            </a:r>
            <a:r>
              <a:rPr lang="hu-HU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projekt</a:t>
            </a:r>
            <a:r>
              <a:rPr lang="en-US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 </a:t>
            </a:r>
            <a:r>
              <a:rPr lang="hu-HU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célja</a:t>
            </a:r>
            <a:r>
              <a:rPr lang="en-US" sz="4400" dirty="0">
                <a:solidFill>
                  <a:srgbClr val="FFFFFF"/>
                </a:solidFill>
                <a:latin typeface="Arial Rounded MT Bold" panose="020F0704030504030204" pitchFamily="34" charset="0"/>
                <a:ea typeface="+mj-ea"/>
                <a:cs typeface="+mj-cs"/>
              </a:rPr>
              <a:t>: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91146" y="18119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3B91AF8C-E048-EF1E-084B-A3849B327365}"/>
              </a:ext>
            </a:extLst>
          </p:cNvPr>
          <p:cNvSpPr txBox="1"/>
          <p:nvPr/>
        </p:nvSpPr>
        <p:spPr>
          <a:xfrm>
            <a:off x="297024" y="1869636"/>
            <a:ext cx="68834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latin typeface="Arial Rounded MT Bold" panose="020F0704030504030204" pitchFamily="34" charset="0"/>
              </a:rPr>
              <a:t>A projekt célja, hogy létrehozzunk egy olyan weboldalt, ahol az emberek kepések lesznek bicikliket, elektromos rollereket és elektromos biciklit kölcsönözni.</a:t>
            </a:r>
          </a:p>
          <a:p>
            <a:r>
              <a:rPr lang="hu-HU" dirty="0">
                <a:latin typeface="Arial Rounded MT Bold" panose="020F0704030504030204" pitchFamily="34" charset="0"/>
              </a:rPr>
              <a:t>Mindezek mellett túraútvonalakat tudunk ajánlani vásárlóinknak és tetszésük szerint választhatnak túravezetőink közül.</a:t>
            </a:r>
          </a:p>
        </p:txBody>
      </p:sp>
    </p:spTree>
    <p:extLst>
      <p:ext uri="{BB962C8B-B14F-4D97-AF65-F5344CB8AC3E}">
        <p14:creationId xmlns:p14="http://schemas.microsoft.com/office/powerpoint/2010/main" val="3911132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rgbClr val="FFFFFF"/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91146" y="18119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3B91AF8C-E048-EF1E-084B-A3849B327365}"/>
              </a:ext>
            </a:extLst>
          </p:cNvPr>
          <p:cNvSpPr txBox="1"/>
          <p:nvPr/>
        </p:nvSpPr>
        <p:spPr>
          <a:xfrm>
            <a:off x="297025" y="1953928"/>
            <a:ext cx="6883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3" name="Táblázat 2">
            <a:extLst>
              <a:ext uri="{FF2B5EF4-FFF2-40B4-BE49-F238E27FC236}">
                <a16:creationId xmlns:a16="http://schemas.microsoft.com/office/drawing/2014/main" id="{DBEE16F9-43E3-3656-92C3-B3476476D3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540235"/>
              </p:ext>
            </p:extLst>
          </p:nvPr>
        </p:nvGraphicFramePr>
        <p:xfrm>
          <a:off x="1929782" y="876300"/>
          <a:ext cx="8195939" cy="52870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1543">
                  <a:extLst>
                    <a:ext uri="{9D8B030D-6E8A-4147-A177-3AD203B41FA5}">
                      <a16:colId xmlns:a16="http://schemas.microsoft.com/office/drawing/2014/main" val="3556851268"/>
                    </a:ext>
                  </a:extLst>
                </a:gridCol>
                <a:gridCol w="3590925">
                  <a:extLst>
                    <a:ext uri="{9D8B030D-6E8A-4147-A177-3AD203B41FA5}">
                      <a16:colId xmlns:a16="http://schemas.microsoft.com/office/drawing/2014/main" val="2873179118"/>
                    </a:ext>
                  </a:extLst>
                </a:gridCol>
                <a:gridCol w="3553471">
                  <a:extLst>
                    <a:ext uri="{9D8B030D-6E8A-4147-A177-3AD203B41FA5}">
                      <a16:colId xmlns:a16="http://schemas.microsoft.com/office/drawing/2014/main" val="3867128287"/>
                    </a:ext>
                  </a:extLst>
                </a:gridCol>
              </a:tblGrid>
              <a:tr h="813475"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hu-HU" sz="1400" dirty="0">
                          <a:effectLst/>
                        </a:rPr>
                        <a:t>SWOT elemzés - Kerekegyensúly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255738"/>
                  </a:ext>
                </a:extLst>
              </a:tr>
              <a:tr h="685779">
                <a:tc rowSpan="2">
                  <a:txBody>
                    <a:bodyPr/>
                    <a:lstStyle/>
                    <a:p>
                      <a:pPr marL="71755" marR="71755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hu-HU" sz="1400" dirty="0">
                          <a:effectLst/>
                        </a:rPr>
                        <a:t>Belső tényezők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vert270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hu-HU" sz="1400" dirty="0">
                          <a:effectLst/>
                        </a:rPr>
                        <a:t>Erősségek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hu-HU" sz="1400" dirty="0">
                          <a:effectLst/>
                        </a:rPr>
                        <a:t>Gyengeségek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379697"/>
                  </a:ext>
                </a:extLst>
              </a:tr>
              <a:tr h="1509659"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3980" indent="-9398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200" dirty="0">
                          <a:effectLst/>
                        </a:rPr>
                        <a:t>+ Nagy a roller és bicikli választék</a:t>
                      </a:r>
                      <a:endParaRPr lang="hu-HU" sz="1100" dirty="0">
                        <a:effectLst/>
                      </a:endParaRPr>
                    </a:p>
                    <a:p>
                      <a:pPr marL="93980" indent="-9398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200" dirty="0">
                          <a:effectLst/>
                        </a:rPr>
                        <a:t>+ Kiváló megbízhatóság</a:t>
                      </a:r>
                      <a:endParaRPr lang="hu-HU" sz="1100" dirty="0">
                        <a:effectLst/>
                      </a:endParaRPr>
                    </a:p>
                    <a:p>
                      <a:pPr marL="93980" indent="-9398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200" dirty="0">
                          <a:effectLst/>
                        </a:rPr>
                        <a:t>+ Jó túraútvonalak</a:t>
                      </a:r>
                    </a:p>
                    <a:p>
                      <a:pPr marL="93980" indent="-9398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Remek szakértelem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07315" indent="-9017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100" dirty="0">
                          <a:effectLst/>
                        </a:rPr>
                        <a:t>–  Kevés lehet a túraútvonal</a:t>
                      </a:r>
                    </a:p>
                    <a:p>
                      <a:pPr marL="107315" indent="-9017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100" dirty="0">
                          <a:effectLst/>
                        </a:rPr>
                        <a:t>–  Túravezetők időbeosztása</a:t>
                      </a:r>
                    </a:p>
                    <a:p>
                      <a:pPr marL="107315" indent="-9017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100" dirty="0">
                          <a:effectLst/>
                        </a:rPr>
                        <a:t>–  Időjárási viszontagságok</a:t>
                      </a:r>
                    </a:p>
                    <a:p>
                      <a:pPr marL="107315" marR="0" lvl="0" indent="-90170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1100" dirty="0">
                          <a:effectLst/>
                        </a:rPr>
                        <a:t>–  Veszélyes túraútvonalak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98747979"/>
                  </a:ext>
                </a:extLst>
              </a:tr>
              <a:tr h="791720">
                <a:tc rowSpan="2">
                  <a:txBody>
                    <a:bodyPr/>
                    <a:lstStyle/>
                    <a:p>
                      <a:pPr marL="71755" marR="71755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hu-HU" sz="1400" dirty="0">
                          <a:effectLst/>
                        </a:rPr>
                        <a:t>Külső tényezők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vert270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hu-HU" sz="1400" dirty="0">
                          <a:effectLst/>
                        </a:rPr>
                        <a:t>Lehetőségek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hu-HU" sz="1400" dirty="0">
                          <a:effectLst/>
                        </a:rPr>
                        <a:t>Veszélyek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425673"/>
                  </a:ext>
                </a:extLst>
              </a:tr>
              <a:tr h="1486391"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93980" indent="-9398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200" dirty="0">
                          <a:effectLst/>
                        </a:rPr>
                        <a:t>+ Könnyen elérhető weboldal</a:t>
                      </a:r>
                      <a:endParaRPr lang="hu-HU" sz="1100" dirty="0">
                        <a:effectLst/>
                      </a:endParaRPr>
                    </a:p>
                    <a:p>
                      <a:pPr marL="93980" indent="-9398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200" dirty="0">
                          <a:effectLst/>
                        </a:rPr>
                        <a:t>+ Tudunk nagyobb körben terjedni</a:t>
                      </a:r>
                      <a:endParaRPr lang="hu-HU" sz="1100" dirty="0">
                        <a:effectLst/>
                      </a:endParaRPr>
                    </a:p>
                    <a:p>
                      <a:pPr marL="93980" indent="-9398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200" dirty="0">
                          <a:effectLst/>
                        </a:rPr>
                        <a:t>+ Új rollerekre és biciklikre tehetünk szert</a:t>
                      </a:r>
                    </a:p>
                    <a:p>
                      <a:pPr marL="93980" indent="-9398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Új túraútvonalak kiépítése</a:t>
                      </a:r>
                      <a:endParaRPr lang="hu-H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07315" indent="-107315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100" dirty="0">
                          <a:effectLst/>
                        </a:rPr>
                        <a:t>– Sok a konkurencia</a:t>
                      </a:r>
                    </a:p>
                    <a:p>
                      <a:pPr marL="107315" indent="-107315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100" dirty="0">
                          <a:effectLst/>
                        </a:rPr>
                        <a:t>– Lehetnek máshol fejlettebb eszközök</a:t>
                      </a:r>
                    </a:p>
                    <a:p>
                      <a:pPr marL="107315" indent="-107315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hu-HU" sz="1100" dirty="0">
                          <a:effectLst/>
                        </a:rPr>
                        <a:t>– Hibás biciklik és a rollerek</a:t>
                      </a:r>
                    </a:p>
                    <a:p>
                      <a:pPr marL="107315" marR="0" lvl="0" indent="-107315" algn="just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1100" dirty="0">
                          <a:effectLst/>
                        </a:rPr>
                        <a:t>– Balesetek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6702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096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rgbClr val="FFFFFF"/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91146" y="18119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62E1337-0262-ED09-E1F7-A3F365EAEE1F}"/>
              </a:ext>
            </a:extLst>
          </p:cNvPr>
          <p:cNvGraphicFramePr/>
          <p:nvPr/>
        </p:nvGraphicFramePr>
        <p:xfrm>
          <a:off x="1822450" y="486423"/>
          <a:ext cx="8136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30159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rgbClr val="FFFFFF"/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91146" y="18119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3B91AF8C-E048-EF1E-084B-A3849B327365}"/>
              </a:ext>
            </a:extLst>
          </p:cNvPr>
          <p:cNvSpPr txBox="1"/>
          <p:nvPr/>
        </p:nvSpPr>
        <p:spPr>
          <a:xfrm>
            <a:off x="297025" y="1953928"/>
            <a:ext cx="6883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dirty="0">
              <a:latin typeface="Arial Rounded MT Bold" panose="020F0704030504030204" pitchFamily="34" charset="0"/>
            </a:endParaRPr>
          </a:p>
        </p:txBody>
      </p:sp>
      <p:sp>
        <p:nvSpPr>
          <p:cNvPr id="3" name="Szövegdoboz 2"/>
          <p:cNvSpPr txBox="1"/>
          <p:nvPr/>
        </p:nvSpPr>
        <p:spPr>
          <a:xfrm>
            <a:off x="486561" y="521278"/>
            <a:ext cx="104990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latin typeface="Arial Rounded MT Bold" panose="020F0704030504030204" pitchFamily="34" charset="0"/>
              </a:rPr>
              <a:t>A projekt részletesen</a:t>
            </a:r>
          </a:p>
        </p:txBody>
      </p:sp>
      <p:sp>
        <p:nvSpPr>
          <p:cNvPr id="5" name="Szövegdoboz 4"/>
          <p:cNvSpPr txBox="1"/>
          <p:nvPr/>
        </p:nvSpPr>
        <p:spPr>
          <a:xfrm>
            <a:off x="486561" y="1661020"/>
            <a:ext cx="106381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latin typeface="Arial Rounded MT Bold" panose="020F0704030504030204" pitchFamily="34" charset="0"/>
              </a:rPr>
              <a:t>Jelenleg a projektnek az adatbázis, belépő és regisztrációs oldala van készen. </a:t>
            </a:r>
          </a:p>
          <a:p>
            <a:r>
              <a:rPr lang="hu-HU" dirty="0">
                <a:latin typeface="Arial Rounded MT Bold" panose="020F0704030504030204" pitchFamily="34" charset="0"/>
              </a:rPr>
              <a:t>A projekt elkészítéséhez </a:t>
            </a:r>
            <a:r>
              <a:rPr lang="hu-HU" dirty="0" err="1">
                <a:latin typeface="Arial Rounded MT Bold" panose="020F0704030504030204" pitchFamily="34" charset="0"/>
              </a:rPr>
              <a:t>Intellij</a:t>
            </a:r>
            <a:r>
              <a:rPr lang="hu-HU" dirty="0">
                <a:latin typeface="Arial Rounded MT Bold" panose="020F0704030504030204" pitchFamily="34" charset="0"/>
              </a:rPr>
              <a:t> IDEA, </a:t>
            </a:r>
            <a:r>
              <a:rPr lang="hu-HU" dirty="0" err="1">
                <a:latin typeface="Arial Rounded MT Bold" panose="020F0704030504030204" pitchFamily="34" charset="0"/>
              </a:rPr>
              <a:t>xampp</a:t>
            </a:r>
            <a:r>
              <a:rPr lang="hu-HU" dirty="0">
                <a:latin typeface="Arial Rounded MT Bold" panose="020F0704030504030204" pitchFamily="34" charset="0"/>
              </a:rPr>
              <a:t> és Visual </a:t>
            </a:r>
            <a:r>
              <a:rPr lang="hu-HU" dirty="0" err="1">
                <a:latin typeface="Arial Rounded MT Bold" panose="020F0704030504030204" pitchFamily="34" charset="0"/>
              </a:rPr>
              <a:t>Studio</a:t>
            </a:r>
            <a:r>
              <a:rPr lang="hu-HU" dirty="0">
                <a:latin typeface="Arial Rounded MT Bold" panose="020F0704030504030204" pitchFamily="34" charset="0"/>
              </a:rPr>
              <a:t> </a:t>
            </a:r>
            <a:r>
              <a:rPr lang="hu-HU" dirty="0" err="1">
                <a:latin typeface="Arial Rounded MT Bold" panose="020F0704030504030204" pitchFamily="34" charset="0"/>
              </a:rPr>
              <a:t>Code</a:t>
            </a:r>
            <a:r>
              <a:rPr lang="hu-HU" dirty="0">
                <a:latin typeface="Arial Rounded MT Bold" panose="020F0704030504030204" pitchFamily="34" charset="0"/>
              </a:rPr>
              <a:t> programokban dolgozunk.</a:t>
            </a:r>
          </a:p>
          <a:p>
            <a:r>
              <a:rPr lang="hu-HU" dirty="0">
                <a:latin typeface="Arial Rounded MT Bold" panose="020F0704030504030204" pitchFamily="34" charset="0"/>
              </a:rPr>
              <a:t>A projektet asztali számítógépre, laptopra és mobileszközre is fejlesztjük.</a:t>
            </a:r>
          </a:p>
        </p:txBody>
      </p:sp>
    </p:spTree>
    <p:extLst>
      <p:ext uri="{BB962C8B-B14F-4D97-AF65-F5344CB8AC3E}">
        <p14:creationId xmlns:p14="http://schemas.microsoft.com/office/powerpoint/2010/main" val="1616549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rgbClr val="FFFFFF"/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91146" y="18119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3B91AF8C-E048-EF1E-084B-A3849B327365}"/>
              </a:ext>
            </a:extLst>
          </p:cNvPr>
          <p:cNvSpPr txBox="1"/>
          <p:nvPr/>
        </p:nvSpPr>
        <p:spPr>
          <a:xfrm>
            <a:off x="297025" y="1953928"/>
            <a:ext cx="6883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dirty="0">
              <a:latin typeface="Arial Rounded MT Bold" panose="020F0704030504030204" pitchFamily="34" charset="0"/>
            </a:endParaRPr>
          </a:p>
        </p:txBody>
      </p:sp>
      <p:sp>
        <p:nvSpPr>
          <p:cNvPr id="3" name="Szövegdoboz 2"/>
          <p:cNvSpPr txBox="1"/>
          <p:nvPr/>
        </p:nvSpPr>
        <p:spPr>
          <a:xfrm>
            <a:off x="419450" y="486422"/>
            <a:ext cx="104990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latin typeface="Arial Rounded MT Bold" panose="020F0704030504030204" pitchFamily="34" charset="0"/>
              </a:rPr>
              <a:t>A projekt részletesen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4814052" y="5983575"/>
            <a:ext cx="2553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dirty="0">
                <a:latin typeface="Arial Rounded MT Bold" panose="020F0704030504030204" pitchFamily="34" charset="0"/>
              </a:rPr>
              <a:t>A regisztrációs oldal.</a:t>
            </a:r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1556" y="1320286"/>
            <a:ext cx="9338129" cy="447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0772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rgbClr val="FFFFFF"/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91146" y="18119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3B91AF8C-E048-EF1E-084B-A3849B327365}"/>
              </a:ext>
            </a:extLst>
          </p:cNvPr>
          <p:cNvSpPr txBox="1"/>
          <p:nvPr/>
        </p:nvSpPr>
        <p:spPr>
          <a:xfrm>
            <a:off x="297025" y="1953928"/>
            <a:ext cx="6883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dirty="0">
              <a:latin typeface="Arial Rounded MT Bold" panose="020F0704030504030204" pitchFamily="34" charset="0"/>
            </a:endParaRPr>
          </a:p>
        </p:txBody>
      </p:sp>
      <p:sp>
        <p:nvSpPr>
          <p:cNvPr id="3" name="Szövegdoboz 2"/>
          <p:cNvSpPr txBox="1"/>
          <p:nvPr/>
        </p:nvSpPr>
        <p:spPr>
          <a:xfrm>
            <a:off x="419450" y="486422"/>
            <a:ext cx="104990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latin typeface="Arial Rounded MT Bold" panose="020F0704030504030204" pitchFamily="34" charset="0"/>
              </a:rPr>
              <a:t>A projekt részletesen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4774686" y="5983575"/>
            <a:ext cx="2631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dirty="0">
                <a:latin typeface="Arial Rounded MT Bold" panose="020F0704030504030204" pitchFamily="34" charset="0"/>
              </a:rPr>
              <a:t>A bejelentkezés oldal.</a:t>
            </a:r>
          </a:p>
        </p:txBody>
      </p:sp>
      <p:pic>
        <p:nvPicPr>
          <p:cNvPr id="11" name="Kép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530" y="1387109"/>
            <a:ext cx="9550094" cy="447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370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Kép 9" descr="A képen bicikli, Biciklikerék, kerék, Bicikliváz látható&#10;&#10;Automatikusan generált leírás">
            <a:extLst>
              <a:ext uri="{FF2B5EF4-FFF2-40B4-BE49-F238E27FC236}">
                <a16:creationId xmlns:a16="http://schemas.microsoft.com/office/drawing/2014/main" id="{66611E25-3099-AE31-C3F6-CA91CF4E89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A615D6D-1CBA-5895-4A85-F39E0EF0F14B}"/>
              </a:ext>
            </a:extLst>
          </p:cNvPr>
          <p:cNvSpPr txBox="1"/>
          <p:nvPr/>
        </p:nvSpPr>
        <p:spPr>
          <a:xfrm>
            <a:off x="297024" y="4864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rgbClr val="FFFFFF"/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541CE1A-BE08-DFE6-4EA5-C8934FC0C2C1}"/>
              </a:ext>
            </a:extLst>
          </p:cNvPr>
          <p:cNvSpPr txBox="1"/>
          <p:nvPr/>
        </p:nvSpPr>
        <p:spPr>
          <a:xfrm>
            <a:off x="191146" y="18119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rgbClr val="FFFFFF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3B91AF8C-E048-EF1E-084B-A3849B327365}"/>
              </a:ext>
            </a:extLst>
          </p:cNvPr>
          <p:cNvSpPr txBox="1"/>
          <p:nvPr/>
        </p:nvSpPr>
        <p:spPr>
          <a:xfrm>
            <a:off x="297025" y="1953928"/>
            <a:ext cx="6883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dirty="0">
              <a:latin typeface="Arial Rounded MT Bold" panose="020F0704030504030204" pitchFamily="34" charset="0"/>
            </a:endParaRPr>
          </a:p>
        </p:txBody>
      </p:sp>
      <p:sp>
        <p:nvSpPr>
          <p:cNvPr id="3" name="Szövegdoboz 2"/>
          <p:cNvSpPr txBox="1"/>
          <p:nvPr/>
        </p:nvSpPr>
        <p:spPr>
          <a:xfrm>
            <a:off x="419450" y="486422"/>
            <a:ext cx="104990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latin typeface="Arial Rounded MT Bold" panose="020F0704030504030204" pitchFamily="34" charset="0"/>
              </a:rPr>
              <a:t>A projekt részletesen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5180525" y="6084213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dirty="0">
                <a:latin typeface="Arial Rounded MT Bold" panose="020F0704030504030204" pitchFamily="34" charset="0"/>
              </a:rPr>
              <a:t>A főoldal oldal.</a:t>
            </a:r>
          </a:p>
        </p:txBody>
      </p:sp>
      <p:pic>
        <p:nvPicPr>
          <p:cNvPr id="5" name="Kép 4" descr="A képen bicikli, Biciklikerék, kerék, közlekedés látható&#10;&#10;Automatikusan generált leírás">
            <a:extLst>
              <a:ext uri="{FF2B5EF4-FFF2-40B4-BE49-F238E27FC236}">
                <a16:creationId xmlns:a16="http://schemas.microsoft.com/office/drawing/2014/main" id="{86BA736B-0323-9C58-1661-FDE2B787FB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684" y="1429958"/>
            <a:ext cx="9472061" cy="438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6905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248</Words>
  <Application>Microsoft Office PowerPoint</Application>
  <PresentationFormat>Szélesvásznú</PresentationFormat>
  <Paragraphs>47</Paragraphs>
  <Slides>11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2" baseType="lpstr">
      <vt:lpstr>Office-téma</vt:lpstr>
      <vt:lpstr>Kerekegyensúly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Kerekegyensúly</dc:title>
  <dc:creator>Kristof02@sulid.hu</dc:creator>
  <cp:lastModifiedBy>Kristóf Sinkó</cp:lastModifiedBy>
  <cp:revision>8</cp:revision>
  <dcterms:created xsi:type="dcterms:W3CDTF">2023-11-04T19:49:21Z</dcterms:created>
  <dcterms:modified xsi:type="dcterms:W3CDTF">2023-11-28T09:00:14Z</dcterms:modified>
</cp:coreProperties>
</file>

<file path=docProps/thumbnail.jpeg>
</file>